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C010-9556-4C41-B109-B5A266210437}" type="datetimeFigureOut">
              <a:rPr lang="en-US" smtClean="0"/>
              <a:pPr/>
              <a:t>11/22/2009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EF00A-0DF0-4EF7-BB04-F5D3849BEF3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C010-9556-4C41-B109-B5A266210437}" type="datetimeFigureOut">
              <a:rPr lang="en-US" smtClean="0"/>
              <a:pPr/>
              <a:t>11/22/2009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EF00A-0DF0-4EF7-BB04-F5D3849BEF3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C010-9556-4C41-B109-B5A266210437}" type="datetimeFigureOut">
              <a:rPr lang="en-US" smtClean="0"/>
              <a:pPr/>
              <a:t>11/22/2009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EF00A-0DF0-4EF7-BB04-F5D3849BEF3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C010-9556-4C41-B109-B5A266210437}" type="datetimeFigureOut">
              <a:rPr lang="en-US" smtClean="0"/>
              <a:pPr/>
              <a:t>11/22/2009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EF00A-0DF0-4EF7-BB04-F5D3849BEF3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C010-9556-4C41-B109-B5A266210437}" type="datetimeFigureOut">
              <a:rPr lang="en-US" smtClean="0"/>
              <a:pPr/>
              <a:t>11/22/2009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EF00A-0DF0-4EF7-BB04-F5D3849BEF3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C010-9556-4C41-B109-B5A266210437}" type="datetimeFigureOut">
              <a:rPr lang="en-US" smtClean="0"/>
              <a:pPr/>
              <a:t>11/22/2009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EF00A-0DF0-4EF7-BB04-F5D3849BEF3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C010-9556-4C41-B109-B5A266210437}" type="datetimeFigureOut">
              <a:rPr lang="en-US" smtClean="0"/>
              <a:pPr/>
              <a:t>11/22/2009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EF00A-0DF0-4EF7-BB04-F5D3849BEF3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C010-9556-4C41-B109-B5A266210437}" type="datetimeFigureOut">
              <a:rPr lang="en-US" smtClean="0"/>
              <a:pPr/>
              <a:t>11/22/2009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EF00A-0DF0-4EF7-BB04-F5D3849BEF3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C010-9556-4C41-B109-B5A266210437}" type="datetimeFigureOut">
              <a:rPr lang="en-US" smtClean="0"/>
              <a:pPr/>
              <a:t>11/22/2009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EF00A-0DF0-4EF7-BB04-F5D3849BEF3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C010-9556-4C41-B109-B5A266210437}" type="datetimeFigureOut">
              <a:rPr lang="en-US" smtClean="0"/>
              <a:pPr/>
              <a:t>11/22/2009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EF00A-0DF0-4EF7-BB04-F5D3849BEF3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C010-9556-4C41-B109-B5A266210437}" type="datetimeFigureOut">
              <a:rPr lang="en-US" smtClean="0"/>
              <a:pPr/>
              <a:t>11/22/2009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EF00A-0DF0-4EF7-BB04-F5D3849BEF3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FC010-9556-4C41-B109-B5A266210437}" type="datetimeFigureOut">
              <a:rPr lang="en-US" smtClean="0"/>
              <a:pPr/>
              <a:t>11/22/2009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EF00A-0DF0-4EF7-BB04-F5D3849BEF3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Fraction Card Match Instructions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Autofit/>
          </a:bodyPr>
          <a:lstStyle/>
          <a:p>
            <a:pPr marL="457200" lvl="0" indent="-45720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 dirty="0">
                <a:latin typeface="Arial" pitchFamily="34" charset="0"/>
                <a:cs typeface="Arial" pitchFamily="34" charset="0"/>
              </a:rPr>
              <a:t>Break into groups of 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or 3 if your partner is away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)</a:t>
            </a:r>
            <a:endParaRPr lang="en-GB" sz="1800" dirty="0">
              <a:latin typeface="Arial" pitchFamily="34" charset="0"/>
              <a:cs typeface="Arial" pitchFamily="34" charset="0"/>
            </a:endParaRPr>
          </a:p>
          <a:p>
            <a:pPr marL="457200" lvl="0" indent="-45720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Make sure you have all the equipment you need</a:t>
            </a:r>
          </a:p>
          <a:p>
            <a:pPr marL="857250" lvl="1" indent="-457200">
              <a:lnSpc>
                <a:spcPct val="12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smtClean="0">
                <a:latin typeface="Arial" pitchFamily="34" charset="0"/>
                <a:cs typeface="Arial" pitchFamily="34" charset="0"/>
              </a:rPr>
              <a:t>1 strip of 15 cards, 1 pair of scissors,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1 glue stick,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1 big sheet of coloured paper for a poster</a:t>
            </a:r>
            <a:endParaRPr lang="en-GB" sz="1400" dirty="0">
              <a:latin typeface="Arial" pitchFamily="34" charset="0"/>
              <a:cs typeface="Arial" pitchFamily="34" charset="0"/>
            </a:endParaRPr>
          </a:p>
          <a:p>
            <a:pPr marL="457200" lvl="0" indent="-45720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Cut out each of the 15 cards</a:t>
            </a:r>
          </a:p>
          <a:p>
            <a:pPr marL="857250" lvl="1" indent="-457200">
              <a:lnSpc>
                <a:spcPct val="12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Do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cut along the </a:t>
            </a: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dotted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lines</a:t>
            </a:r>
          </a:p>
          <a:p>
            <a:pPr marL="857250" lvl="1" indent="-457200">
              <a:lnSpc>
                <a:spcPct val="12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Don’t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cut along the </a:t>
            </a:r>
            <a:r>
              <a:rPr lang="en-GB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solid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lines</a:t>
            </a:r>
            <a:endParaRPr lang="en-GB" sz="1400" dirty="0">
              <a:latin typeface="Arial" pitchFamily="34" charset="0"/>
              <a:cs typeface="Arial" pitchFamily="34" charset="0"/>
            </a:endParaRPr>
          </a:p>
          <a:p>
            <a:pPr marL="457200" lvl="0" indent="-45720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Lay out the cards in front of you and match the ends</a:t>
            </a:r>
          </a:p>
          <a:p>
            <a:pPr marL="457200" lvl="0" indent="-45720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You will need to look for</a:t>
            </a:r>
          </a:p>
          <a:p>
            <a:pPr marL="857250" lvl="1" indent="-45720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400" dirty="0" smtClean="0">
                <a:latin typeface="Arial" pitchFamily="34" charset="0"/>
                <a:cs typeface="Arial" pitchFamily="34" charset="0"/>
              </a:rPr>
              <a:t>Equivalent fractions like ½ and 2/4</a:t>
            </a:r>
          </a:p>
          <a:p>
            <a:pPr marL="857250" lvl="1" indent="-45720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400" dirty="0" smtClean="0">
                <a:latin typeface="Arial" pitchFamily="34" charset="0"/>
                <a:cs typeface="Arial" pitchFamily="34" charset="0"/>
              </a:rPr>
              <a:t>Addition and subtraction of fractions like1/7+1/7 = 2/7 or 3/7-1/7 = 2/7</a:t>
            </a:r>
          </a:p>
          <a:p>
            <a:pPr marL="857250" lvl="1" indent="-45720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400" dirty="0" smtClean="0">
                <a:latin typeface="Arial" pitchFamily="34" charset="0"/>
                <a:cs typeface="Arial" pitchFamily="34" charset="0"/>
              </a:rPr>
              <a:t>Fractions of amounts like ½ of 6 = 3</a:t>
            </a:r>
          </a:p>
          <a:p>
            <a:pPr marL="457200" lvl="0" indent="-457200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GB" sz="1800" dirty="0" smtClean="0">
                <a:latin typeface="Arial" pitchFamily="34" charset="0"/>
                <a:cs typeface="Arial" pitchFamily="34" charset="0"/>
              </a:rPr>
              <a:t>When you have linked all the cards from start to end, glue them on to the big sheet of paper in order</a:t>
            </a:r>
          </a:p>
          <a:p>
            <a:pPr marL="857250" lvl="1" indent="-457200">
              <a:lnSpc>
                <a:spcPct val="12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smtClean="0">
                <a:latin typeface="Arial" pitchFamily="34" charset="0"/>
                <a:cs typeface="Arial" pitchFamily="34" charset="0"/>
              </a:rPr>
              <a:t>You can lay out the cards in any shape you want as long as it stays in the right order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158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Fraction Card Match Instructions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</dc:creator>
  <cp:lastModifiedBy>Andy</cp:lastModifiedBy>
  <cp:revision>11</cp:revision>
  <dcterms:created xsi:type="dcterms:W3CDTF">2009-11-08T07:28:03Z</dcterms:created>
  <dcterms:modified xsi:type="dcterms:W3CDTF">2009-11-22T11:49:23Z</dcterms:modified>
</cp:coreProperties>
</file>